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02 enero  03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02 enero  03 febrero 2026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F9F38A-97D2-79DE-81DB-C51ED888393B}"/>
              </a:ext>
            </a:extLst>
          </p:cNvPr>
          <p:cNvSpPr txBox="1"/>
          <p:nvPr/>
        </p:nvSpPr>
        <p:spPr>
          <a:xfrm>
            <a:off x="555519" y="628690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1" dirty="0"/>
              <a:t>No se registran cambios morfológicos ni anomalías térmicas desde imágenes </a:t>
            </a:r>
            <a:r>
              <a:rPr lang="es-MX" sz="1400" b="1" dirty="0" err="1"/>
              <a:t>Sentinel</a:t>
            </a:r>
            <a:r>
              <a:rPr lang="es-MX" sz="1400" b="1" dirty="0"/>
              <a:t> 2 L2A.</a:t>
            </a:r>
          </a:p>
          <a:p>
            <a:pPr algn="ctr"/>
            <a:r>
              <a:rPr sz="1400" b="1"/>
              <a:t>No se registran datos asociados a actividad superficial en volcán Villarrica durante el mes de diciembre 2025</a:t>
            </a:r>
            <a:endParaRPr lang="es-CL" sz="1400" b="1" dirty="0"/>
          </a:p>
        </p:txBody>
      </p:sp>
      <p:pic>
        <p:nvPicPr>
          <p:cNvPr id="9" name="Picture 8" descr="Villarric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0" name="Picture 9" descr="Villarric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68</Words>
  <Application>Microsoft Office PowerPoint</Application>
  <PresentationFormat>Panorámica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4</cp:revision>
  <dcterms:created xsi:type="dcterms:W3CDTF">2026-02-01T05:23:51Z</dcterms:created>
  <dcterms:modified xsi:type="dcterms:W3CDTF">2026-02-09T02:07:16Z</dcterms:modified>
</cp:coreProperties>
</file>